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8" r:id="rId2"/>
    <p:sldId id="289" r:id="rId3"/>
    <p:sldId id="286" r:id="rId4"/>
    <p:sldId id="28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smtClean="0">
                <a:solidFill>
                  <a:srgbClr val="0070C0"/>
                </a:solidFill>
              </a:rPr>
              <a:t>Me llamo _______ Clase 801</a:t>
            </a:r>
            <a:br>
              <a:rPr lang="en-US" sz="3600" kern="0" smtClean="0">
                <a:solidFill>
                  <a:srgbClr val="0070C0"/>
                </a:solidFill>
              </a:rPr>
            </a:br>
            <a:r>
              <a:rPr lang="en-US" sz="3600" kern="0" smtClean="0">
                <a:solidFill>
                  <a:srgbClr val="0070C0"/>
                </a:solidFill>
              </a:rPr>
              <a:t>La fecha es el 28 de noviembre del 2017</a:t>
            </a:r>
            <a:endParaRPr lang="en-US" sz="3600" kern="0" dirty="0">
              <a:solidFill>
                <a:srgbClr val="0070C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0668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Proposito # 28: </a:t>
            </a:r>
            <a:r>
              <a:rPr lang="en-US" kern="0" smtClean="0"/>
              <a:t>¿Cuando te examina el medico?</a:t>
            </a: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7030A0"/>
                </a:solidFill>
              </a:rPr>
              <a:t>L.O. </a:t>
            </a:r>
            <a:r>
              <a:rPr lang="en-US" i="1" kern="0" smtClean="0">
                <a:solidFill>
                  <a:srgbClr val="7030A0"/>
                </a:solidFill>
              </a:rPr>
              <a:t>to review SER and ESTAR</a:t>
            </a:r>
            <a:endParaRPr lang="en-US" kern="0" smtClean="0">
              <a:solidFill>
                <a:srgbClr val="7030A0"/>
              </a:solidFill>
            </a:endParaRPr>
          </a:p>
          <a:p>
            <a:pPr marL="0" indent="0">
              <a:buFontTx/>
              <a:buNone/>
            </a:pPr>
            <a:r>
              <a:rPr lang="en-US" kern="0" smtClean="0">
                <a:solidFill>
                  <a:srgbClr val="FF0000"/>
                </a:solidFill>
              </a:rPr>
              <a:t>Actividad Inicial: </a:t>
            </a:r>
          </a:p>
          <a:p>
            <a:pPr marL="0" indent="0">
              <a:buFontTx/>
              <a:buNone/>
            </a:pPr>
            <a:r>
              <a:rPr lang="en-US" kern="0" smtClean="0"/>
              <a:t>Copia y completa.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 mi _____ gust____ la carne.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¿A ti _____ gust____ los vegetales?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A mi _____ gust____ las papas.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 a ti _____ gust____la ensalada.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46059412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7620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800" kern="0" smtClean="0"/>
              <a:t>Copy and use the correct either SER or ESTAR; then answer the question.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kern="0" smtClean="0"/>
              <a:t>¿Cómo _____ el padre de María?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-El padre de María _____ muy estricto.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2. ¿Dónde _______ Madrid?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-Madrid ________ en España.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3. ¿Cómo ________ tu amigo hoy?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amigo ____ nervioso porque tiene un examen.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4. ¿De dónde ______ tu familia?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familia _____ de Honduras.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5. ¿ Donde _____ tu escuela?</a:t>
            </a:r>
          </a:p>
          <a:p>
            <a:pPr marL="0" indent="0">
              <a:buFontTx/>
              <a:buNone/>
            </a:pPr>
            <a:r>
              <a:rPr lang="es-ES_tradnl" sz="2800" kern="0" smtClean="0"/>
              <a:t>	-Mi escuela _____ en __________.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66910257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Repaso 	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666875"/>
              </p:ext>
            </p:extLst>
          </p:nvPr>
        </p:nvGraphicFramePr>
        <p:xfrm>
          <a:off x="76200" y="1269385"/>
          <a:ext cx="8610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0777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17227" y="708818"/>
            <a:ext cx="86219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dirty="0" err="1" smtClean="0"/>
              <a:t>When</a:t>
            </a:r>
            <a:r>
              <a:rPr lang="es-ES_tradnl" kern="0" dirty="0" smtClean="0"/>
              <a:t> do </a:t>
            </a:r>
            <a:r>
              <a:rPr lang="es-ES_tradnl" kern="0" dirty="0" err="1" smtClean="0"/>
              <a:t>we</a:t>
            </a:r>
            <a:r>
              <a:rPr lang="es-ES_tradnl" kern="0" dirty="0" smtClean="0"/>
              <a:t> use….?</a:t>
            </a:r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r>
              <a:rPr lang="es-ES_tradnl" kern="0" dirty="0" err="1" smtClean="0"/>
              <a:t>Write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one</a:t>
            </a:r>
            <a:r>
              <a:rPr lang="es-ES_tradnl" kern="0" dirty="0" smtClean="0"/>
              <a:t> original </a:t>
            </a:r>
            <a:r>
              <a:rPr lang="es-ES_tradnl" kern="0" dirty="0" err="1" smtClean="0"/>
              <a:t>sentence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with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each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reason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for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both</a:t>
            </a:r>
            <a:r>
              <a:rPr lang="es-ES_tradnl" kern="0" dirty="0" smtClean="0"/>
              <a:t> SER and ESTAR. (10 total)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523719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_tradnl" kern="0" dirty="0" smtClean="0">
                <a:solidFill>
                  <a:srgbClr val="FF0000"/>
                </a:solidFill>
              </a:rPr>
              <a:t>Tarea 28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1570038"/>
            <a:ext cx="7772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dirty="0"/>
              <a:t>Completa la hoja REPASO DEL VOCABULARIO DE LA </a:t>
            </a:r>
            <a:r>
              <a:rPr lang="es-ES_tradnl" sz="3200" dirty="0" smtClean="0"/>
              <a:t>SALUD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u="sng" dirty="0" err="1"/>
              <a:t>Quiz</a:t>
            </a:r>
            <a:r>
              <a:rPr lang="es-ES_tradnl" sz="3200" u="sng" dirty="0"/>
              <a:t> 3: Capitulo 6</a:t>
            </a:r>
            <a:r>
              <a:rPr lang="es-ES_tradnl" sz="3200" dirty="0"/>
              <a:t> TOMORROW!!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1297710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11145</TotalTime>
  <Words>135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Repaso  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41</cp:revision>
  <cp:lastPrinted>2015-03-18T19:20:57Z</cp:lastPrinted>
  <dcterms:created xsi:type="dcterms:W3CDTF">2015-03-17T21:58:59Z</dcterms:created>
  <dcterms:modified xsi:type="dcterms:W3CDTF">2017-11-28T21:19:44Z</dcterms:modified>
</cp:coreProperties>
</file>